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85768" autoAdjust="0"/>
  </p:normalViewPr>
  <p:slideViewPr>
    <p:cSldViewPr snapToGrid="0">
      <p:cViewPr varScale="1">
        <p:scale>
          <a:sx n="70" d="100"/>
          <a:sy n="70" d="100"/>
        </p:scale>
        <p:origin x="103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8FCFF-1718-4729-85EB-353CC9F21CC9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65CC4-176B-4AF8-8A7A-E82A638BFE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72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65CC4-176B-4AF8-8A7A-E82A638BFEB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3768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65CC4-176B-4AF8-8A7A-E82A638BFEBE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3492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61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162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47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85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10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3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765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5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53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8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670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883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877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861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21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235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417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6B80A2-3931-404A-8112-E37384B2C6BC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F10FB3-7204-40C5-B328-A775CC17EB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71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2CFC-338B-4599-B070-B22DAD62D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dd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3DAF2-7FAF-432F-811D-18E10558C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72834D-DEFC-4A4F-BC2C-45B4187B97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530318"/>
              </p:ext>
            </p:extLst>
          </p:nvPr>
        </p:nvGraphicFramePr>
        <p:xfrm>
          <a:off x="369093" y="-5824"/>
          <a:ext cx="11453813" cy="678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315200" imgH="4114800" progId="AcroExch.Document.DC">
                  <p:embed/>
                </p:oleObj>
              </mc:Choice>
              <mc:Fallback>
                <p:oleObj name="Acrobat Document" r:id="rId2" imgW="7315200" imgH="4114800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CEE8C31-273E-462A-B032-D56F8F0119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9093" y="-5824"/>
                        <a:ext cx="11453813" cy="678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3EE403F-FF8A-43B7-AB86-0DF4C5A48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958009"/>
              </p:ext>
            </p:extLst>
          </p:nvPr>
        </p:nvGraphicFramePr>
        <p:xfrm>
          <a:off x="1077191" y="5563440"/>
          <a:ext cx="10515600" cy="255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7315200" imgH="4114800" progId="AcroExch.Document.DC">
                  <p:embed/>
                </p:oleObj>
              </mc:Choice>
              <mc:Fallback>
                <p:oleObj name="Acrobat Document" r:id="rId4" imgW="7315200" imgH="4114800" progId="AcroExch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0208D58-9568-414B-9AB4-28AA55ED9D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7191" y="5563440"/>
                        <a:ext cx="10515600" cy="2555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059B68C-1A04-4085-8459-754BAF50A76D}"/>
              </a:ext>
            </a:extLst>
          </p:cNvPr>
          <p:cNvSpPr txBox="1"/>
          <p:nvPr/>
        </p:nvSpPr>
        <p:spPr>
          <a:xfrm>
            <a:off x="6760029" y="4978399"/>
            <a:ext cx="4725149" cy="147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डॉ० जय चन्द</a:t>
            </a:r>
            <a:endParaRPr lang="en-IN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सहायक प्राध्यापक </a:t>
            </a:r>
            <a:endParaRPr lang="en-IN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राजकीय महाविद्यालय पांवटा साहिब </a:t>
            </a:r>
            <a:endParaRPr lang="en-IN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05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EA198-002E-4D56-AFB6-1A03FC80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408159"/>
            <a:ext cx="9601196" cy="1303867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7FD748-738B-44DD-BFF2-75F978F4F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493" t="14750" r="1493" b="-1495"/>
          <a:stretch/>
        </p:blipFill>
        <p:spPr>
          <a:xfrm>
            <a:off x="476028" y="841664"/>
            <a:ext cx="10949001" cy="5735782"/>
          </a:xfrm>
        </p:spPr>
      </p:pic>
    </p:spTree>
    <p:extLst>
      <p:ext uri="{BB962C8B-B14F-4D97-AF65-F5344CB8AC3E}">
        <p14:creationId xmlns:p14="http://schemas.microsoft.com/office/powerpoint/2010/main" val="284144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F8C64-9CBA-4DB6-91D2-75AC3CDF9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05B04E-25C7-460C-9E10-31E4A8D23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678" t="13126" r="484" b="5872"/>
          <a:stretch/>
        </p:blipFill>
        <p:spPr>
          <a:xfrm>
            <a:off x="718705" y="581891"/>
            <a:ext cx="10754590" cy="5496791"/>
          </a:xfrm>
        </p:spPr>
      </p:pic>
    </p:spTree>
    <p:extLst>
      <p:ext uri="{BB962C8B-B14F-4D97-AF65-F5344CB8AC3E}">
        <p14:creationId xmlns:p14="http://schemas.microsoft.com/office/powerpoint/2010/main" val="397955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8EC0C-5459-4263-80B3-FB8A5D84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D5E8EA-814B-4632-A690-8CE9C2DDD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730" b="4524"/>
          <a:stretch/>
        </p:blipFill>
        <p:spPr>
          <a:xfrm>
            <a:off x="768928" y="982132"/>
            <a:ext cx="10829058" cy="4660132"/>
          </a:xfrm>
        </p:spPr>
      </p:pic>
    </p:spTree>
    <p:extLst>
      <p:ext uri="{BB962C8B-B14F-4D97-AF65-F5344CB8AC3E}">
        <p14:creationId xmlns:p14="http://schemas.microsoft.com/office/powerpoint/2010/main" val="287198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644D-C0BD-4C33-88CF-FF827AE2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F2FA51-73C2-47D8-9AF9-0CBB5B651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823"/>
          <a:stretch/>
        </p:blipFill>
        <p:spPr>
          <a:xfrm>
            <a:off x="529938" y="509154"/>
            <a:ext cx="10941626" cy="58396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1653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EC41B1-E303-4ECB-8F90-A5D6F8C0F8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58" t="13137" r="4163" b="8481"/>
          <a:stretch/>
        </p:blipFill>
        <p:spPr>
          <a:xfrm>
            <a:off x="751608" y="918040"/>
            <a:ext cx="10422081" cy="502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61D3A9-5B63-4BD0-ABDE-569C525CC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757" t="17073" r="8326" b="-2394"/>
          <a:stretch/>
        </p:blipFill>
        <p:spPr>
          <a:xfrm>
            <a:off x="0" y="716971"/>
            <a:ext cx="11430001" cy="566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0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840335-A8FB-49DB-AC52-5FE60A6D4F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140" t="54795" r="3140" b="-1013"/>
          <a:stretch/>
        </p:blipFill>
        <p:spPr>
          <a:xfrm>
            <a:off x="488372" y="665019"/>
            <a:ext cx="11076710" cy="538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9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01DE8C-CF4A-4F92-B133-12AA09C14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43" t="19020" r="8610"/>
          <a:stretch/>
        </p:blipFill>
        <p:spPr>
          <a:xfrm>
            <a:off x="1517072" y="633845"/>
            <a:ext cx="8946573" cy="529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0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C3A062-0C7A-4BE8-B661-4704E84EF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1727" y="442191"/>
            <a:ext cx="12192000" cy="6540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991EAD-F5E0-4DD1-8540-8FF95ACC2B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71" t="13619" r="9574" b="115"/>
          <a:stretch/>
        </p:blipFill>
        <p:spPr>
          <a:xfrm>
            <a:off x="-311727" y="0"/>
            <a:ext cx="12503728" cy="69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62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279</TotalTime>
  <Words>12</Words>
  <Application>Microsoft Office PowerPoint</Application>
  <PresentationFormat>Widescreen</PresentationFormat>
  <Paragraphs>6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Organic</vt:lpstr>
      <vt:lpstr>Acrobat Document</vt:lpstr>
      <vt:lpstr>dd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Jai Chand</dc:creator>
  <cp:lastModifiedBy>Jai Chand</cp:lastModifiedBy>
  <cp:revision>17</cp:revision>
  <dcterms:created xsi:type="dcterms:W3CDTF">2021-08-28T11:21:11Z</dcterms:created>
  <dcterms:modified xsi:type="dcterms:W3CDTF">2022-07-27T05:20:25Z</dcterms:modified>
</cp:coreProperties>
</file>